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1312" r:id="rId3"/>
    <p:sldId id="1306" r:id="rId4"/>
    <p:sldId id="1320" r:id="rId5"/>
    <p:sldId id="1321" r:id="rId6"/>
    <p:sldId id="1325" r:id="rId7"/>
    <p:sldId id="1322" r:id="rId8"/>
    <p:sldId id="1323" r:id="rId9"/>
    <p:sldId id="1318" r:id="rId10"/>
    <p:sldId id="132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14" autoAdjust="0"/>
  </p:normalViewPr>
  <p:slideViewPr>
    <p:cSldViewPr snapToGrid="0" showGuides="1">
      <p:cViewPr varScale="1">
        <p:scale>
          <a:sx n="75" d="100"/>
          <a:sy n="75" d="100"/>
        </p:scale>
        <p:origin x="178" y="53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DF2CA9B-7490-4948-B62E-A3C8A61D7C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CA000D-3F3E-4BA4-AEE5-AB23A2B431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38477-7995-45CA-93E3-1339B1A4998B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D422B-9C13-4AD6-99C1-C8B6BE4B18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2507BD-253D-42BD-AAAA-F669184BD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4F287-B547-4892-8267-B3BFF78C4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48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0369F-4DBE-409E-A3E5-EECAF52A685D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B36CD-9DC4-444C-8511-C0163A594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10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0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4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5CFE2-97D2-4350-B11F-8094F7956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F98E20-B14C-4151-8A0E-EF7AE6594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10972-42A4-4B5D-9612-FB713856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A5084-6E81-4C1C-8892-93B2AEE8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B90EFD-A04B-4E42-86AC-EE72FF0A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7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0803E-4C9E-4345-980D-4A1C941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B7B40-118F-4E9E-A72F-7E20EC5C3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A9761-1FB1-4E0A-B79B-23A9B0C1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11DC9-F0D5-4C4B-A933-928AEB7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6AFE3-E84D-4509-9E83-7B844CA2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4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F65C5-0E4E-48B7-BE56-649FBCDE8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D37262-FAC5-439C-9C61-C1292C0AD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EEECB-023C-43A0-B176-1CD21E3A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B50218-F873-4CED-ABB8-2EA70627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ED11-569C-45FB-AEF5-13801A6C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3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B1E4B-68DC-4649-A351-8A7EE0DC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27BA9-B807-4A8A-AEF4-A45F1DE26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D6F4A4-1DFE-4A1B-BA7F-1973DE4F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3F75B-A5CD-412C-9B8C-9016E4D5B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78D0A-E362-41A3-9049-AF4ADE74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42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640A-0C23-4221-9E07-35E749B4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F2E01-C040-4BED-81C9-DE16D97FB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1E45C-9F78-4873-9B1C-D33D2280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51E87-86EC-4C84-A1CA-803186E3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514D6-2E1C-4D76-92C5-070780F6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93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3F0C2-B0F8-4138-8039-9CEE99DC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FCCC8-A481-491F-AA25-F418A9DE0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FA2A56-211B-42F7-9A09-1BF471451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29F4CA-F7C4-4C6D-9D3E-5011157B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01218B-3CD7-4405-A029-F8A7372A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25CC42-0D3B-446B-8B8A-E65CDAB3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8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E29C8-7EC1-41B7-9B63-39D95D8D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A4F0E5-2703-4C62-BE0B-2940D69A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1B4CA2-EDFF-444C-B58E-03EEA70C4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6F7FD5-51C2-46ED-86E6-FB2B30043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56D619-653B-4EE6-BA78-FF6F39BFA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7A4220-4222-4F9C-A50E-B841307F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17C99B-7D6F-4198-BA08-ABB013A7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8A45E7-0B51-46B1-AD83-C56B2294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4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81CE1-525C-43D2-9C17-E120FA0D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1337AE-B37C-4101-8FD3-F396D788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B694B-BBA7-4738-9F80-1D818BFE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05E981-BF66-4E85-8FC9-C1813D08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1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C0EA4A-7F97-4764-BA8E-EB184930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AD54F1-7F2B-47E8-AF82-078E9E9B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CD957-AE22-4181-A2F5-5BD543B4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9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8A6B2-E44D-404A-9258-79351E2C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A4883-189A-45C6-AE3C-E2BB5EC5C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88A0CD-BEC3-4ED6-AF17-6B72F84E7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DB8B3-EBFB-4525-9126-F85465DD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CEB20A-CBCE-431E-B7C5-525E4B76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0AEBB6-9D90-4B6E-882A-016E28A7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0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CC6B1-6084-46C8-8322-D4D363CB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90DF4-AA7C-4391-939A-3A0C848ED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32219D-D309-49E0-8A2E-F454837DF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85066-3BB4-440B-98A6-E815A1CE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FAAC66-59C9-4624-847C-C082A59E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8A33F-0321-46BC-B4D0-BB46FB85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12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81462-D8E9-4B58-ACBE-31C16F32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3" y="136526"/>
            <a:ext cx="11617174" cy="739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A842D-8A21-40F0-9593-500A82820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363" y="1049246"/>
            <a:ext cx="11617174" cy="522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150000"/>
              </a:lnSpc>
              <a:buClr>
                <a:srgbClr val="002060"/>
              </a:buClr>
              <a:buFont typeface="Times New Roman" panose="02020603050405020304" pitchFamily="18" charset="0"/>
              <a:buChar char="■"/>
              <a:defRPr/>
            </a:pP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AFBC8E-4C7B-42CD-9258-C69B0966A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FFA9-2925-4006-93CC-1E1E47C057D7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3DE37-453C-492F-9B46-43DEAF1F0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83D63-04DA-4F3E-B1B1-A05C01472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2FAA87-B07E-4F0B-B7B1-050DDEB95120}"/>
              </a:ext>
            </a:extLst>
          </p:cNvPr>
          <p:cNvCxnSpPr/>
          <p:nvPr userDrawn="1"/>
        </p:nvCxnSpPr>
        <p:spPr>
          <a:xfrm>
            <a:off x="252412" y="876300"/>
            <a:ext cx="11668125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8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MXA5iC_zgo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B95228-9743-4113-B1EC-303658534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1950592"/>
            <a:ext cx="11064240" cy="23876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002060"/>
                </a:solidFill>
                <a:cs typeface="Times New Roman" panose="02020603050405020304" pitchFamily="18" charset="0"/>
              </a:rPr>
              <a:t>Real-time</a:t>
            </a:r>
            <a:r>
              <a:rPr lang="ko-KR" altLang="en-US" sz="4000" b="1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4000" b="1" dirty="0">
                <a:solidFill>
                  <a:srgbClr val="002060"/>
                </a:solidFill>
                <a:cs typeface="Times New Roman" panose="02020603050405020304" pitchFamily="18" charset="0"/>
              </a:rPr>
              <a:t>Video style transfer</a:t>
            </a:r>
            <a:br>
              <a:rPr lang="en-US" altLang="ko-KR" sz="4000" dirty="0">
                <a:cs typeface="Times New Roman" panose="02020603050405020304" pitchFamily="18" charset="0"/>
              </a:rPr>
            </a:br>
            <a:r>
              <a:rPr lang="en-US" altLang="ko-KR" sz="3200" b="1" dirty="0">
                <a:cs typeface="Times New Roman" panose="02020603050405020304" pitchFamily="18" charset="0"/>
              </a:rPr>
              <a:t>[AICP] interactive video style transfer</a:t>
            </a:r>
            <a:endParaRPr lang="en-US" altLang="ko-KR" sz="4000" b="1" dirty="0">
              <a:cs typeface="Times New Roman" panose="02020603050405020304" pitchFamily="18" charset="0"/>
            </a:endParaRPr>
          </a:p>
        </p:txBody>
      </p:sp>
      <p:sp>
        <p:nvSpPr>
          <p:cNvPr id="5" name="부제목 5">
            <a:extLst>
              <a:ext uri="{FF2B5EF4-FFF2-40B4-BE49-F238E27FC236}">
                <a16:creationId xmlns:a16="http://schemas.microsoft.com/office/drawing/2014/main" id="{2BF5CB98-6CB9-4A6F-A785-C6037FF8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637" y="4729609"/>
            <a:ext cx="3886425" cy="1866394"/>
          </a:xfrm>
        </p:spPr>
        <p:txBody>
          <a:bodyPr>
            <a:normAutofit/>
          </a:bodyPr>
          <a:lstStyle/>
          <a:p>
            <a:pPr algn="l"/>
            <a:r>
              <a:rPr lang="en-US" altLang="ko-KR" sz="3500" dirty="0">
                <a:latin typeface="Segoe UI" panose="020B0502040204020203" pitchFamily="34" charset="0"/>
                <a:cs typeface="Segoe UI" panose="020B0502040204020203" pitchFamily="34" charset="0"/>
              </a:rPr>
              <a:t>Ha </a:t>
            </a:r>
            <a:r>
              <a:rPr lang="en-US" altLang="ko-KR" sz="3500" dirty="0" err="1">
                <a:latin typeface="Segoe UI" panose="020B0502040204020203" pitchFamily="34" charset="0"/>
                <a:cs typeface="Segoe UI" panose="020B0502040204020203" pitchFamily="34" charset="0"/>
              </a:rPr>
              <a:t>yeon</a:t>
            </a:r>
            <a:r>
              <a:rPr lang="en-US" altLang="ko-KR" sz="3500" dirty="0">
                <a:latin typeface="Segoe UI" panose="020B0502040204020203" pitchFamily="34" charset="0"/>
                <a:cs typeface="Segoe UI" panose="020B0502040204020203" pitchFamily="34" charset="0"/>
              </a:rPr>
              <a:t>, KIM</a:t>
            </a:r>
          </a:p>
          <a:p>
            <a:pPr algn="l"/>
            <a:r>
              <a:rPr lang="en-US" altLang="ko-KR" b="0" dirty="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r>
              <a:rPr lang="en-US" altLang="ko-KR" b="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altLang="ko-KR" b="0" dirty="0">
                <a:latin typeface="Segoe UI" panose="020B0502040204020203" pitchFamily="34" charset="0"/>
                <a:cs typeface="Segoe UI" panose="020B0502040204020203" pitchFamily="34" charset="0"/>
              </a:rPr>
              <a:t> May, 2022</a:t>
            </a:r>
            <a:endParaRPr lang="ko-KR" alt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BBD1C0-CBAF-44D9-B8F9-E50B8F9BF4F0}"/>
              </a:ext>
            </a:extLst>
          </p:cNvPr>
          <p:cNvCxnSpPr/>
          <p:nvPr/>
        </p:nvCxnSpPr>
        <p:spPr>
          <a:xfrm>
            <a:off x="261937" y="3340100"/>
            <a:ext cx="11668125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1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B95228-9743-4113-B1EC-303658534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1473937"/>
            <a:ext cx="11064240" cy="23876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Thank You!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BBD1C0-CBAF-44D9-B8F9-E50B8F9BF4F0}"/>
              </a:ext>
            </a:extLst>
          </p:cNvPr>
          <p:cNvCxnSpPr/>
          <p:nvPr/>
        </p:nvCxnSpPr>
        <p:spPr>
          <a:xfrm>
            <a:off x="261937" y="3340100"/>
            <a:ext cx="11668125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8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37CC63-3DEE-9738-71ED-632902F8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89517"/>
            <a:ext cx="5473716" cy="3078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B6654D-1C80-4B48-5CC7-3FB86E571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4" y="1390238"/>
            <a:ext cx="4804511" cy="3937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34AA53-D716-245B-077C-8CE5B88C610A}"/>
              </a:ext>
            </a:extLst>
          </p:cNvPr>
          <p:cNvSpPr txBox="1"/>
          <p:nvPr/>
        </p:nvSpPr>
        <p:spPr>
          <a:xfrm>
            <a:off x="1696569" y="5755340"/>
            <a:ext cx="9312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Web-cam</a:t>
            </a:r>
            <a:r>
              <a:rPr lang="ko-KR" altLang="en-US" sz="1600" dirty="0"/>
              <a:t>을 사용하여 </a:t>
            </a:r>
            <a:r>
              <a:rPr lang="ko-KR" altLang="en-US" sz="1600" b="1" dirty="0"/>
              <a:t>실시간</a:t>
            </a:r>
            <a:r>
              <a:rPr lang="ko-KR" altLang="en-US" sz="1600" dirty="0"/>
              <a:t>으로 사람을 제외한 배경에 </a:t>
            </a:r>
            <a:r>
              <a:rPr lang="en-US" altLang="ko-KR" sz="1600" dirty="0"/>
              <a:t>style-transfer</a:t>
            </a:r>
            <a:r>
              <a:rPr lang="ko-KR" altLang="en-US" sz="1600" dirty="0"/>
              <a:t>를 적용하여 실시간으로 보여줌</a:t>
            </a:r>
          </a:p>
        </p:txBody>
      </p:sp>
    </p:spTree>
    <p:extLst>
      <p:ext uri="{BB962C8B-B14F-4D97-AF65-F5344CB8AC3E}">
        <p14:creationId xmlns:p14="http://schemas.microsoft.com/office/powerpoint/2010/main" val="343396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E9D3E3-07F8-15F6-FFB8-C2C1D8AE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02" y="1234520"/>
            <a:ext cx="6914725" cy="53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46C5-E749-7A88-C3C3-8017104147D5}"/>
              </a:ext>
            </a:extLst>
          </p:cNvPr>
          <p:cNvSpPr txBox="1"/>
          <p:nvPr/>
        </p:nvSpPr>
        <p:spPr>
          <a:xfrm>
            <a:off x="7305220" y="4303521"/>
            <a:ext cx="11484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Segmentation model</a:t>
            </a:r>
            <a:endParaRPr lang="ko-KR" altLang="en-US" sz="1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EFC58-6ABD-48D7-8DF3-A72EA999A444}"/>
              </a:ext>
            </a:extLst>
          </p:cNvPr>
          <p:cNvSpPr txBox="1"/>
          <p:nvPr/>
        </p:nvSpPr>
        <p:spPr>
          <a:xfrm>
            <a:off x="4006208" y="4303521"/>
            <a:ext cx="11484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Style transfer model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3426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Execution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5D6AA7-6277-58E6-9D22-4FB8331D9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00" y="1286504"/>
            <a:ext cx="5178799" cy="141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실행비디오">
            <a:hlinkClick r:id="" action="ppaction://media"/>
            <a:extLst>
              <a:ext uri="{FF2B5EF4-FFF2-40B4-BE49-F238E27FC236}">
                <a16:creationId xmlns:a16="http://schemas.microsoft.com/office/drawing/2014/main" id="{4F751BA6-2336-1ABE-4907-127FE595B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7519" y="3114930"/>
            <a:ext cx="615696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Review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05605-EE44-A819-F2E3-A02F4AEE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83" y="1084573"/>
            <a:ext cx="6299249" cy="550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0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83419B-71BB-67A7-CB44-5E8F6C81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07" y="1285816"/>
            <a:ext cx="5850002" cy="53181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B58E7F-E052-452E-001D-203A4C1E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91" y="1386663"/>
            <a:ext cx="5375551" cy="217949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78BC990-F496-06A2-5728-051E1358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3" y="136526"/>
            <a:ext cx="11617174" cy="739774"/>
          </a:xfrm>
        </p:spPr>
        <p:txBody>
          <a:bodyPr/>
          <a:lstStyle/>
          <a:p>
            <a:r>
              <a:rPr lang="en-US" altLang="ko-KR" dirty="0"/>
              <a:t>Code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41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Tensorflow_hub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BB4228-E428-AEDC-032C-5DB5B1C5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5" y="1368266"/>
            <a:ext cx="12101609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9C06BB-E05B-F6D8-E193-CB3CDA3E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93" y="1057813"/>
            <a:ext cx="9689207" cy="2528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29A06E-8A98-509B-65CE-0E45F3C18888}"/>
              </a:ext>
            </a:extLst>
          </p:cNvPr>
          <p:cNvSpPr txBox="1"/>
          <p:nvPr/>
        </p:nvSpPr>
        <p:spPr>
          <a:xfrm>
            <a:off x="724793" y="3716297"/>
            <a:ext cx="11010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분석 결과 </a:t>
            </a:r>
            <a:r>
              <a:rPr lang="en-US" altLang="ko-KR" sz="1400" b="1" dirty="0"/>
              <a:t>: </a:t>
            </a:r>
            <a:r>
              <a:rPr lang="ko-KR" altLang="en-US" sz="1400" dirty="0"/>
              <a:t>위 모델은 </a:t>
            </a:r>
            <a:r>
              <a:rPr lang="en-US" altLang="ko-KR" sz="1400" dirty="0"/>
              <a:t>salient</a:t>
            </a:r>
            <a:r>
              <a:rPr lang="ko-KR" altLang="en-US" sz="1400" dirty="0"/>
              <a:t>한 </a:t>
            </a:r>
            <a:r>
              <a:rPr lang="en-US" altLang="ko-KR" sz="1400" dirty="0"/>
              <a:t>pattern</a:t>
            </a:r>
            <a:r>
              <a:rPr lang="ko-KR" altLang="en-US" sz="1400" dirty="0"/>
              <a:t>을 </a:t>
            </a:r>
            <a:r>
              <a:rPr lang="en-US" altLang="ko-KR" sz="1400" dirty="0"/>
              <a:t>capture </a:t>
            </a:r>
            <a:r>
              <a:rPr lang="ko-KR" altLang="en-US" sz="1400" dirty="0"/>
              <a:t>하여</a:t>
            </a:r>
            <a:r>
              <a:rPr lang="en-US" altLang="ko-KR" sz="1400" dirty="0"/>
              <a:t>, </a:t>
            </a:r>
            <a:r>
              <a:rPr lang="ko-KR" altLang="en-US" sz="1400" dirty="0"/>
              <a:t>기존의 </a:t>
            </a:r>
            <a:r>
              <a:rPr lang="en-US" altLang="ko-KR" sz="1400" dirty="0" err="1"/>
              <a:t>Gatys</a:t>
            </a:r>
            <a:r>
              <a:rPr lang="en-US" altLang="ko-KR" sz="1400" dirty="0"/>
              <a:t> </a:t>
            </a:r>
            <a:r>
              <a:rPr lang="ko-KR" altLang="en-US" sz="1400" dirty="0"/>
              <a:t>모델보다 우글우글함이 더하고 패턴 반복이 눈에 띔</a:t>
            </a:r>
            <a:r>
              <a:rPr lang="en-US" altLang="ko-KR" sz="1400" dirty="0"/>
              <a:t>.(</a:t>
            </a:r>
            <a:r>
              <a:rPr lang="ko-KR" altLang="en-US" sz="1400" dirty="0"/>
              <a:t>실제로</a:t>
            </a:r>
            <a:r>
              <a:rPr lang="en-US" altLang="ko-KR" sz="1400" dirty="0"/>
              <a:t>, video style transfer </a:t>
            </a:r>
            <a:r>
              <a:rPr lang="ko-KR" altLang="en-US" sz="1400" dirty="0"/>
              <a:t>진행 시에도 특정 패턴이 반복되는 것이 눈에 띄었다</a:t>
            </a:r>
            <a:r>
              <a:rPr lang="en-US" altLang="ko-KR" sz="1400" dirty="0"/>
              <a:t>) </a:t>
            </a:r>
          </a:p>
          <a:p>
            <a:endParaRPr lang="en-US" altLang="ko-KR" sz="800" dirty="0"/>
          </a:p>
          <a:p>
            <a:r>
              <a:rPr lang="ko-KR" altLang="en-US" sz="1400" b="1" dirty="0"/>
              <a:t>결론 </a:t>
            </a:r>
            <a:r>
              <a:rPr lang="en-US" altLang="ko-KR" sz="1400" b="1" dirty="0"/>
              <a:t>: </a:t>
            </a:r>
            <a:r>
              <a:rPr lang="ko-KR" altLang="en-US" sz="1400" dirty="0"/>
              <a:t>모델이 가볍다고는 하나</a:t>
            </a:r>
            <a:r>
              <a:rPr lang="en-US" altLang="ko-KR" sz="1400" dirty="0"/>
              <a:t>, content image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Gatys</a:t>
            </a:r>
            <a:r>
              <a:rPr lang="ko-KR" altLang="en-US" sz="1400" dirty="0"/>
              <a:t>보다 보존하지 못하여 아쉬움 </a:t>
            </a:r>
            <a:r>
              <a:rPr lang="en-US" altLang="ko-KR" sz="1400" dirty="0"/>
              <a:t>-&gt; optimization</a:t>
            </a:r>
            <a:r>
              <a:rPr lang="ko-KR" altLang="en-US" sz="1400" dirty="0"/>
              <a:t>이 </a:t>
            </a:r>
            <a:r>
              <a:rPr lang="en-US" altLang="ko-KR" sz="1400" dirty="0" err="1"/>
              <a:t>gatys</a:t>
            </a:r>
            <a:r>
              <a:rPr lang="ko-KR" altLang="en-US" sz="1400" dirty="0"/>
              <a:t>보다 덜 </a:t>
            </a:r>
            <a:r>
              <a:rPr lang="ko-KR" altLang="en-US" sz="1400" dirty="0" err="1"/>
              <a:t>한듯</a:t>
            </a:r>
            <a:endParaRPr lang="ko-KR" altLang="en-US" sz="1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D055AFA-1AAA-8EDB-AD22-D7B57DBA5031}"/>
              </a:ext>
            </a:extLst>
          </p:cNvPr>
          <p:cNvSpPr txBox="1">
            <a:spLocks/>
          </p:cNvSpPr>
          <p:nvPr/>
        </p:nvSpPr>
        <p:spPr>
          <a:xfrm>
            <a:off x="287412" y="188296"/>
            <a:ext cx="11617174" cy="739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Tensorflow_hub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6B67E-9147-9D2C-5821-E3A84DCDC1E4}"/>
              </a:ext>
            </a:extLst>
          </p:cNvPr>
          <p:cNvSpPr txBox="1"/>
          <p:nvPr/>
        </p:nvSpPr>
        <p:spPr>
          <a:xfrm>
            <a:off x="-236372" y="4596288"/>
            <a:ext cx="726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[Reference]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Exploring the structure of a real-time, arbitrary neural artistic stylization network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EE53FA-8E6E-393F-A506-8A6AB6E1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2" y="4853961"/>
            <a:ext cx="5496016" cy="18924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165B25-EA52-CA7E-2542-93E772420606}"/>
              </a:ext>
            </a:extLst>
          </p:cNvPr>
          <p:cNvSpPr txBox="1"/>
          <p:nvPr/>
        </p:nvSpPr>
        <p:spPr>
          <a:xfrm>
            <a:off x="5783428" y="5283200"/>
            <a:ext cx="58015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 논문은 </a:t>
            </a:r>
            <a:r>
              <a:rPr lang="en-US" altLang="ko-KR" sz="1400" dirty="0" err="1"/>
              <a:t>Gatys</a:t>
            </a:r>
            <a:r>
              <a:rPr lang="ko-KR" altLang="en-US" sz="1400" dirty="0"/>
              <a:t>를 보다 빠르게 적용하기 위해 만든 논문</a:t>
            </a:r>
            <a:endParaRPr lang="en-US" altLang="ko-KR" sz="1400" dirty="0"/>
          </a:p>
          <a:p>
            <a:pPr marL="342900" indent="-342900">
              <a:buAutoNum type="arabicParenR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style transfer network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인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T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를 도입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(CNN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의 인코딩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디코딩 구조를 이용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-&gt; stylized image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를 구한 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, VGG net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에서 </a:t>
            </a:r>
            <a:endParaRPr lang="en-US" altLang="ko-KR" sz="1400" b="0" i="0" dirty="0">
              <a:solidFill>
                <a:srgbClr val="000000"/>
              </a:solidFill>
              <a:effectLst/>
              <a:latin typeface="Noto Sans KR"/>
            </a:endParaRP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content loss(T(c)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content), style loss(T(c)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/>
              </a:rPr>
              <a:t>style)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"/>
              </a:rPr>
              <a:t>구함</a:t>
            </a:r>
          </a:p>
          <a:p>
            <a:r>
              <a:rPr lang="en-US" altLang="ko-KR" sz="1400" dirty="0"/>
              <a:t>2) CIN </a:t>
            </a:r>
            <a:r>
              <a:rPr lang="ko-KR" altLang="en-US" sz="14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27248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91FB6-BDF7-4CFE-B742-4101405B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6" y="0"/>
            <a:ext cx="11617174" cy="7397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dirty="0"/>
              <a:t>Problem &amp; </a:t>
            </a:r>
            <a:r>
              <a:rPr lang="en-US" altLang="ko-KR" b="0" dirty="0"/>
              <a:t>Future work</a:t>
            </a:r>
            <a:endParaRPr lang="ko-KR" alt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94F1A2-5500-4916-BC21-69AA8992785A}"/>
              </a:ext>
            </a:extLst>
          </p:cNvPr>
          <p:cNvSpPr txBox="1"/>
          <p:nvPr/>
        </p:nvSpPr>
        <p:spPr>
          <a:xfrm>
            <a:off x="972514" y="3429000"/>
            <a:ext cx="9529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/>
              <a:t>Segmentation</a:t>
            </a:r>
            <a:r>
              <a:rPr lang="ko-KR" altLang="en-US" sz="2000" dirty="0"/>
              <a:t>을 반대로</a:t>
            </a:r>
            <a:r>
              <a:rPr lang="en-US" altLang="ko-KR" sz="2000" dirty="0"/>
              <a:t>(</a:t>
            </a:r>
            <a:r>
              <a:rPr lang="ko-KR" altLang="en-US" sz="2000" dirty="0"/>
              <a:t>사람한테 </a:t>
            </a:r>
            <a:r>
              <a:rPr lang="en-US" altLang="ko-KR" sz="2000" dirty="0"/>
              <a:t>style</a:t>
            </a:r>
            <a:r>
              <a:rPr lang="ko-KR" altLang="en-US" sz="2000" dirty="0"/>
              <a:t>을 입히는 방향으로</a:t>
            </a:r>
            <a:r>
              <a:rPr lang="en-US" altLang="ko-KR" sz="2000" dirty="0"/>
              <a:t>)</a:t>
            </a:r>
          </a:p>
          <a:p>
            <a:pPr marL="457200" indent="-457200">
              <a:buAutoNum type="arabicParenR"/>
            </a:pPr>
            <a:r>
              <a:rPr lang="en-US" altLang="ko-KR" sz="2000" dirty="0"/>
              <a:t>Mobile</a:t>
            </a:r>
            <a:r>
              <a:rPr lang="ko-KR" altLang="en-US" sz="2000" dirty="0"/>
              <a:t>에서 실행하기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tf.hub</a:t>
            </a:r>
            <a:r>
              <a:rPr lang="en-US" altLang="ko-KR" sz="2000" dirty="0"/>
              <a:t> </a:t>
            </a:r>
            <a:r>
              <a:rPr lang="ko-KR" altLang="en-US" sz="2000" dirty="0"/>
              <a:t>모델로</a:t>
            </a:r>
            <a:r>
              <a:rPr lang="en-US" altLang="ko-KR" sz="2000" dirty="0"/>
              <a:t>)</a:t>
            </a:r>
          </a:p>
          <a:p>
            <a:pPr marL="457200" indent="-457200">
              <a:buAutoNum type="arabicParenR"/>
            </a:pPr>
            <a:r>
              <a:rPr lang="en-US" altLang="ko-KR" sz="2000" dirty="0"/>
              <a:t>All is your palette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47A3-6767-CA4A-67A4-E802F5BF1266}"/>
              </a:ext>
            </a:extLst>
          </p:cNvPr>
          <p:cNvSpPr txBox="1"/>
          <p:nvPr/>
        </p:nvSpPr>
        <p:spPr>
          <a:xfrm>
            <a:off x="972514" y="1421385"/>
            <a:ext cx="95297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/>
              <a:t>GPU</a:t>
            </a:r>
            <a:r>
              <a:rPr lang="ko-KR" altLang="en-US" sz="2000" dirty="0"/>
              <a:t>를 사용해야 하는데</a:t>
            </a:r>
            <a:r>
              <a:rPr lang="en-US" altLang="ko-KR" sz="2000" dirty="0"/>
              <a:t>, CPU </a:t>
            </a:r>
            <a:r>
              <a:rPr lang="ko-KR" altLang="en-US" sz="2000" dirty="0"/>
              <a:t>사용량 多 </a:t>
            </a:r>
            <a:endParaRPr lang="en-US" altLang="ko-KR" sz="2000" dirty="0"/>
          </a:p>
          <a:p>
            <a:r>
              <a:rPr lang="en-US" altLang="ko-KR" sz="2000" dirty="0"/>
              <a:t>-&gt; open-CV GPU </a:t>
            </a:r>
            <a:r>
              <a:rPr lang="ko-KR" altLang="en-US" sz="2000" dirty="0"/>
              <a:t>연동</a:t>
            </a:r>
            <a:endParaRPr lang="en-US" altLang="ko-KR" sz="2000" dirty="0"/>
          </a:p>
          <a:p>
            <a:r>
              <a:rPr lang="en-US" altLang="ko-KR" sz="2000" dirty="0"/>
              <a:t>2) </a:t>
            </a:r>
            <a:r>
              <a:rPr lang="ko-KR" altLang="en-US" sz="2000" dirty="0"/>
              <a:t>연구실 서버에서 카메라를 켜는 방법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VideoCapture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-&gt; </a:t>
            </a:r>
            <a:r>
              <a:rPr lang="en-US" altLang="ko-KR" sz="2000" dirty="0" err="1"/>
              <a:t>javascript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takePhoto</a:t>
            </a:r>
            <a:r>
              <a:rPr lang="en-US" altLang="ko-KR" sz="2000" dirty="0"/>
              <a:t>()</a:t>
            </a:r>
            <a:r>
              <a:rPr lang="ko-KR" altLang="en-US" sz="2000" dirty="0"/>
              <a:t>함수 활용</a:t>
            </a:r>
            <a:endParaRPr lang="en-US" altLang="ko-KR" sz="2000" dirty="0"/>
          </a:p>
          <a:p>
            <a:r>
              <a:rPr lang="en-US" altLang="ko-KR" sz="2000" dirty="0"/>
              <a:t>-&gt; </a:t>
            </a:r>
            <a:r>
              <a:rPr lang="ko-KR" altLang="en-US" sz="2000" dirty="0" err="1"/>
              <a:t>고프로</a:t>
            </a:r>
            <a:r>
              <a:rPr lang="ko-KR" altLang="en-US" sz="2000" dirty="0"/>
              <a:t> </a:t>
            </a:r>
            <a:r>
              <a:rPr lang="en-US" altLang="ko-KR" sz="2000" dirty="0"/>
              <a:t>RTMP </a:t>
            </a:r>
            <a:r>
              <a:rPr lang="ko-KR" altLang="en-US" sz="2000" dirty="0"/>
              <a:t>연결 방법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A9188-15AD-0E2A-CCEE-8668C0F7F75B}"/>
              </a:ext>
            </a:extLst>
          </p:cNvPr>
          <p:cNvSpPr txBox="1"/>
          <p:nvPr/>
        </p:nvSpPr>
        <p:spPr>
          <a:xfrm>
            <a:off x="502024" y="959720"/>
            <a:ext cx="1845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&lt;Problem&gt;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AD68F-67A2-E262-D323-077AFCFD33A7}"/>
              </a:ext>
            </a:extLst>
          </p:cNvPr>
          <p:cNvSpPr txBox="1"/>
          <p:nvPr/>
        </p:nvSpPr>
        <p:spPr>
          <a:xfrm>
            <a:off x="502024" y="3003932"/>
            <a:ext cx="242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&lt;Future Work&gt;</a:t>
            </a:r>
            <a:endParaRPr lang="ko-KR" altLang="en-US" sz="2400" b="1" dirty="0"/>
          </a:p>
        </p:txBody>
      </p:sp>
      <p:pic>
        <p:nvPicPr>
          <p:cNvPr id="5" name="온라인 미디어 4" title="Interactive Style Transfer: All is Your Palette (Demo Video)">
            <a:hlinkClick r:id="" action="ppaction://media"/>
            <a:extLst>
              <a:ext uri="{FF2B5EF4-FFF2-40B4-BE49-F238E27FC236}">
                <a16:creationId xmlns:a16="http://schemas.microsoft.com/office/drawing/2014/main" id="{886AEC5B-5763-9FFA-42DE-AF242A2971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87482" y="4444663"/>
            <a:ext cx="4099859" cy="23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3">
      <a:majorFont>
        <a:latin typeface="Segoe UI"/>
        <a:ea typeface="맑은 고딕"/>
        <a:cs typeface=""/>
      </a:majorFont>
      <a:minorFont>
        <a:latin typeface="Segoe U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3886</TotalTime>
  <Words>256</Words>
  <Application>Microsoft Office PowerPoint</Application>
  <PresentationFormat>와이드스크린</PresentationFormat>
  <Paragraphs>36</Paragraphs>
  <Slides>10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Noto Sans KR</vt:lpstr>
      <vt:lpstr>맑은 고딕</vt:lpstr>
      <vt:lpstr>Arial</vt:lpstr>
      <vt:lpstr>Segoe UI</vt:lpstr>
      <vt:lpstr>Times New Roman</vt:lpstr>
      <vt:lpstr>Office 테마</vt:lpstr>
      <vt:lpstr>Real-time Video style transfer [AICP] interactive video style transfer</vt:lpstr>
      <vt:lpstr>PowerPoint 프레젠테이션</vt:lpstr>
      <vt:lpstr>Flow chart</vt:lpstr>
      <vt:lpstr>Execution</vt:lpstr>
      <vt:lpstr>Code Review</vt:lpstr>
      <vt:lpstr>Code Review</vt:lpstr>
      <vt:lpstr>Tensorflow_hub</vt:lpstr>
      <vt:lpstr>PowerPoint 프레젠테이션</vt:lpstr>
      <vt:lpstr>Problem &amp;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Deep Learning Week 01-2</dc:title>
  <dc:creator>Jaejun</dc:creator>
  <cp:lastModifiedBy>김 하연</cp:lastModifiedBy>
  <cp:revision>103</cp:revision>
  <dcterms:created xsi:type="dcterms:W3CDTF">2021-08-30T04:21:51Z</dcterms:created>
  <dcterms:modified xsi:type="dcterms:W3CDTF">2022-05-13T02:26:17Z</dcterms:modified>
</cp:coreProperties>
</file>